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91841-E9F9-479A-A008-F5C778BBE464}" v="10" dt="2025-01-27T19:30:14.49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Lucas Nascimento da Motta" userId="3e949821-8172-4e0b-bfad-acec1329a829" providerId="ADAL" clId="{F4691841-E9F9-479A-A008-F5C778BBE464}"/>
    <pc:docChg chg="undo custSel modSld">
      <pc:chgData name="Lucas Nascimento da Motta" userId="3e949821-8172-4e0b-bfad-acec1329a829" providerId="ADAL" clId="{F4691841-E9F9-479A-A008-F5C778BBE464}" dt="2025-01-27T19:49:16.279" v="2126" actId="20577"/>
      <pc:docMkLst>
        <pc:docMk/>
      </pc:docMkLst>
      <pc:sldChg chg="modSp mod">
        <pc:chgData name="Lucas Nascimento da Motta" userId="3e949821-8172-4e0b-bfad-acec1329a829" providerId="ADAL" clId="{F4691841-E9F9-479A-A008-F5C778BBE464}" dt="2025-01-27T19:06:36.123" v="1521" actId="20577"/>
        <pc:sldMkLst>
          <pc:docMk/>
          <pc:sldMk cId="3288665831" sldId="263"/>
        </pc:sldMkLst>
        <pc:spChg chg="mod">
          <ac:chgData name="Lucas Nascimento da Motta" userId="3e949821-8172-4e0b-bfad-acec1329a829" providerId="ADAL" clId="{F4691841-E9F9-479A-A008-F5C778BBE464}" dt="2025-01-27T19:06:36.123" v="15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7T19:49:16.279" v="2126" actId="20577"/>
        <pc:sldMkLst>
          <pc:docMk/>
          <pc:sldMk cId="2987552906" sldId="264"/>
        </pc:sldMkLst>
        <pc:spChg chg="mod">
          <ac:chgData name="Lucas Nascimento da Motta" userId="3e949821-8172-4e0b-bfad-acec1329a829" providerId="ADAL" clId="{F4691841-E9F9-479A-A008-F5C778BBE464}" dt="2025-01-27T19:49:16.279" v="2126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7T18:45:14.731" v="1077" actId="20577"/>
        <pc:sldMkLst>
          <pc:docMk/>
          <pc:sldMk cId="280316088" sldId="299"/>
        </pc:sldMkLst>
        <pc:spChg chg="mod">
          <ac:chgData name="Lucas Nascimento da Motta" userId="3e949821-8172-4e0b-bfad-acec1329a829" providerId="ADAL" clId="{F4691841-E9F9-479A-A008-F5C778BBE464}" dt="2025-01-27T18:31:34.869" v="587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Lucas Nascimento da Motta" userId="3e949821-8172-4e0b-bfad-acec1329a829" providerId="ADAL" clId="{F4691841-E9F9-479A-A008-F5C778BBE464}" dt="2025-01-27T18:14:38.319" v="68" actId="6549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Lucas Nascimento da Motta" userId="3e949821-8172-4e0b-bfad-acec1329a829" providerId="ADAL" clId="{F4691841-E9F9-479A-A008-F5C778BBE464}" dt="2025-01-27T18:15:02.135" v="77" actId="1076"/>
          <ac:spMkLst>
            <pc:docMk/>
            <pc:sldMk cId="280316088" sldId="299"/>
            <ac:spMk id="8" creationId="{2292A6C2-6A9B-1EFA-4DFB-89D051C6ECF9}"/>
          </ac:spMkLst>
        </pc:spChg>
        <pc:spChg chg="add mod">
          <ac:chgData name="Lucas Nascimento da Motta" userId="3e949821-8172-4e0b-bfad-acec1329a829" providerId="ADAL" clId="{F4691841-E9F9-479A-A008-F5C778BBE464}" dt="2025-01-27T18:18:27.847" v="143" actId="1076"/>
          <ac:spMkLst>
            <pc:docMk/>
            <pc:sldMk cId="280316088" sldId="299"/>
            <ac:spMk id="9" creationId="{5D6AA0D0-C28C-787B-6006-B1D4B8DB66E2}"/>
          </ac:spMkLst>
        </pc:spChg>
        <pc:spChg chg="add mod">
          <ac:chgData name="Lucas Nascimento da Motta" userId="3e949821-8172-4e0b-bfad-acec1329a829" providerId="ADAL" clId="{F4691841-E9F9-479A-A008-F5C778BBE464}" dt="2025-01-27T18:19:44.415" v="164" actId="1038"/>
          <ac:spMkLst>
            <pc:docMk/>
            <pc:sldMk cId="280316088" sldId="299"/>
            <ac:spMk id="10" creationId="{65CD353A-5035-E395-CB91-31423C32F34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1" creationId="{CE9F14CF-47F6-3C19-3C4D-5CCF7D7C386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2" creationId="{FF315674-834A-0226-5659-FE260869D0FE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3" creationId="{644B2FF0-1CF5-D9C7-7E0F-E56E4F5DB1E2}"/>
          </ac:spMkLst>
        </pc:spChg>
        <pc:spChg chg="add mod">
          <ac:chgData name="Lucas Nascimento da Motta" userId="3e949821-8172-4e0b-bfad-acec1329a829" providerId="ADAL" clId="{F4691841-E9F9-479A-A008-F5C778BBE464}" dt="2025-01-27T18:45:14.731" v="1077" actId="20577"/>
          <ac:spMkLst>
            <pc:docMk/>
            <pc:sldMk cId="280316088" sldId="299"/>
            <ac:spMk id="14" creationId="{679C984E-BE2F-B2E8-02C2-355B1E8BDDF4}"/>
          </ac:spMkLst>
        </pc:spChg>
        <pc:spChg chg="add mod">
          <ac:chgData name="Lucas Nascimento da Motta" userId="3e949821-8172-4e0b-bfad-acec1329a829" providerId="ADAL" clId="{F4691841-E9F9-479A-A008-F5C778BBE464}" dt="2025-01-27T18:19:26.852" v="158" actId="1076"/>
          <ac:spMkLst>
            <pc:docMk/>
            <pc:sldMk cId="280316088" sldId="299"/>
            <ac:spMk id="21" creationId="{F8128FFA-CBFE-7A3A-CA33-65FE804BAD59}"/>
          </ac:spMkLst>
        </pc:spChg>
        <pc:spChg chg="add mod">
          <ac:chgData name="Lucas Nascimento da Motta" userId="3e949821-8172-4e0b-bfad-acec1329a829" providerId="ADAL" clId="{F4691841-E9F9-479A-A008-F5C778BBE464}" dt="2025-01-27T18:32:29.028" v="638" actId="1076"/>
          <ac:spMkLst>
            <pc:docMk/>
            <pc:sldMk cId="280316088" sldId="299"/>
            <ac:spMk id="110" creationId="{C56A88F6-129E-BE1E-01A4-89D6158A7641}"/>
          </ac:spMkLst>
        </pc:spChg>
        <pc:picChg chg="add del mod">
          <ac:chgData name="Lucas Nascimento da Motta" userId="3e949821-8172-4e0b-bfad-acec1329a829" providerId="ADAL" clId="{F4691841-E9F9-479A-A008-F5C778BBE464}" dt="2025-01-27T18:14:33.742" v="67" actId="478"/>
          <ac:picMkLst>
            <pc:docMk/>
            <pc:sldMk cId="280316088" sldId="299"/>
            <ac:picMk id="7" creationId="{37E9443F-51B8-619F-24D7-48E5E7FDA168}"/>
          </ac:picMkLst>
        </pc:pic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5" creationId="{E01168EF-F730-A423-625F-D2F4E05D5C24}"/>
          </ac:cxnSpMkLst>
        </pc:cxnChg>
        <pc:cxnChg chg="add mod">
          <ac:chgData name="Lucas Nascimento da Motta" userId="3e949821-8172-4e0b-bfad-acec1329a829" providerId="ADAL" clId="{F4691841-E9F9-479A-A008-F5C778BBE464}" dt="2025-01-27T18:18:27.847" v="143" actId="1076"/>
          <ac:cxnSpMkLst>
            <pc:docMk/>
            <pc:sldMk cId="280316088" sldId="299"/>
            <ac:cxnSpMk id="16" creationId="{7C4F1FAF-0099-07C4-3C0C-BD17306C01B6}"/>
          </ac:cxnSpMkLst>
        </pc:cxnChg>
        <pc:cxnChg chg="add del mod">
          <ac:chgData name="Lucas Nascimento da Motta" userId="3e949821-8172-4e0b-bfad-acec1329a829" providerId="ADAL" clId="{F4691841-E9F9-479A-A008-F5C778BBE464}" dt="2025-01-27T18:16:40.307" v="115" actId="478"/>
          <ac:cxnSpMkLst>
            <pc:docMk/>
            <pc:sldMk cId="280316088" sldId="299"/>
            <ac:cxnSpMk id="17" creationId="{9AD88E55-94A5-F2AF-04B2-B5B924FFEE9B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8" creationId="{C40A2408-E0BD-84AD-E6A2-60C4C890DF3D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9" creationId="{87532276-2D6B-83F1-EEA5-E8F76C3D5AF7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20" creationId="{577E9A26-ED63-9FD0-76E2-D73C47514CF0}"/>
          </ac:cxnSpMkLst>
        </pc:cxnChg>
        <pc:cxnChg chg="add del mod">
          <ac:chgData name="Lucas Nascimento da Motta" userId="3e949821-8172-4e0b-bfad-acec1329a829" providerId="ADAL" clId="{F4691841-E9F9-479A-A008-F5C778BBE464}" dt="2025-01-27T18:17:29.687" v="129" actId="478"/>
          <ac:cxnSpMkLst>
            <pc:docMk/>
            <pc:sldMk cId="280316088" sldId="299"/>
            <ac:cxnSpMk id="22" creationId="{294DD5D2-4E58-25E2-BE7B-C84757AD2B4E}"/>
          </ac:cxnSpMkLst>
        </pc:cxnChg>
        <pc:cxnChg chg="add mod">
          <ac:chgData name="Lucas Nascimento da Motta" userId="3e949821-8172-4e0b-bfad-acec1329a829" providerId="ADAL" clId="{F4691841-E9F9-479A-A008-F5C778BBE464}" dt="2025-01-27T18:19:35.326" v="160" actId="13822"/>
          <ac:cxnSpMkLst>
            <pc:docMk/>
            <pc:sldMk cId="280316088" sldId="299"/>
            <ac:cxnSpMk id="107" creationId="{81665660-F249-6AA7-26BB-A8E60D1DF37F}"/>
          </ac:cxnSpMkLst>
        </pc:cxnChg>
        <pc:cxnChg chg="add mod">
          <ac:chgData name="Lucas Nascimento da Motta" userId="3e949821-8172-4e0b-bfad-acec1329a829" providerId="ADAL" clId="{F4691841-E9F9-479A-A008-F5C778BBE464}" dt="2025-01-27T18:19:47.757" v="165" actId="13822"/>
          <ac:cxnSpMkLst>
            <pc:docMk/>
            <pc:sldMk cId="280316088" sldId="299"/>
            <ac:cxnSpMk id="109" creationId="{E6C22334-6C68-4E4D-0AD5-718918BD1B63}"/>
          </ac:cxnSpMkLst>
        </pc:cxnChg>
      </pc:sldChg>
      <pc:sldChg chg="addSp delSp modSp mod">
        <pc:chgData name="Lucas Nascimento da Motta" userId="3e949821-8172-4e0b-bfad-acec1329a829" providerId="ADAL" clId="{F4691841-E9F9-479A-A008-F5C778BBE464}" dt="2025-01-27T19:30:41.364" v="1531" actId="1036"/>
        <pc:sldMkLst>
          <pc:docMk/>
          <pc:sldMk cId="1385553969" sldId="302"/>
        </pc:sldMkLst>
        <pc:spChg chg="mod">
          <ac:chgData name="Lucas Nascimento da Motta" userId="3e949821-8172-4e0b-bfad-acec1329a829" providerId="ADAL" clId="{F4691841-E9F9-479A-A008-F5C778BBE464}" dt="2025-01-27T18:38:11.520" v="1030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Lucas Nascimento da Motta" userId="3e949821-8172-4e0b-bfad-acec1329a829" providerId="ADAL" clId="{F4691841-E9F9-479A-A008-F5C778BBE464}" dt="2025-01-27T18:46:09.478" v="1107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5" creationId="{6D020634-A031-26E7-C14C-B184ECEE8C05}"/>
          </ac:spMkLst>
        </pc:spChg>
        <pc:spChg chg="add del mod">
          <ac:chgData name="Lucas Nascimento da Motta" userId="3e949821-8172-4e0b-bfad-acec1329a829" providerId="ADAL" clId="{F4691841-E9F9-479A-A008-F5C778BBE464}" dt="2025-01-27T19:30:20.034" v="1524" actId="478"/>
          <ac:spMkLst>
            <pc:docMk/>
            <pc:sldMk cId="1385553969" sldId="302"/>
            <ac:spMk id="5" creationId="{9B8EC3C1-5EE4-CFA5-8CD7-ACAB37181AA4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7" creationId="{D0CE9582-7A91-6BF4-F4C0-BC6955777C5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8" creationId="{D31B0A6F-CCEF-0311-97BB-A37E32018DC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9" creationId="{969D0C02-86D9-8A51-7449-CD8B4F8F5E9E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10" creationId="{DFF541C3-971B-135F-AAD6-1DB7BF700DE2}"/>
          </ac:spMkLst>
        </pc:spChg>
        <pc:spChg chg="mod">
          <ac:chgData name="Lucas Nascimento da Motta" userId="3e949821-8172-4e0b-bfad-acec1329a829" providerId="ADAL" clId="{F4691841-E9F9-479A-A008-F5C778BBE464}" dt="2025-01-27T19:30:41.364" v="1531" actId="103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6" creationId="{0AC73138-4FB4-E861-E03B-55FEEDA69793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7" creationId="{1E9B7086-7572-97AC-BEB2-4A0D630FCA53}"/>
          </ac:spMkLst>
        </pc:spChg>
        <pc:spChg chg="add mod">
          <ac:chgData name="Lucas Nascimento da Motta" userId="3e949821-8172-4e0b-bfad-acec1329a829" providerId="ADAL" clId="{F4691841-E9F9-479A-A008-F5C778BBE464}" dt="2025-01-27T18:45:41.860" v="1082" actId="1076"/>
          <ac:spMkLst>
            <pc:docMk/>
            <pc:sldMk cId="1385553969" sldId="302"/>
            <ac:spMk id="18" creationId="{091F5B06-B4C9-D57C-CA3D-BC885AA9AF92}"/>
          </ac:spMkLst>
        </pc:spChg>
        <pc:spChg chg="add mod">
          <ac:chgData name="Lucas Nascimento da Motta" userId="3e949821-8172-4e0b-bfad-acec1329a829" providerId="ADAL" clId="{F4691841-E9F9-479A-A008-F5C778BBE464}" dt="2025-01-27T18:45:39.409" v="1081" actId="1076"/>
          <ac:spMkLst>
            <pc:docMk/>
            <pc:sldMk cId="1385553969" sldId="302"/>
            <ac:spMk id="19" creationId="{F9704FCB-6EA2-CDAB-2150-2C7A98534E52}"/>
          </ac:spMkLst>
        </pc:spChg>
        <pc:spChg chg="add mod">
          <ac:chgData name="Lucas Nascimento da Motta" userId="3e949821-8172-4e0b-bfad-acec1329a829" providerId="ADAL" clId="{F4691841-E9F9-479A-A008-F5C778BBE464}" dt="2025-01-27T18:45:44.956" v="1083" actId="1076"/>
          <ac:spMkLst>
            <pc:docMk/>
            <pc:sldMk cId="1385553969" sldId="302"/>
            <ac:spMk id="20" creationId="{9012298F-7603-2B07-66AD-42CCA69F8E12}"/>
          </ac:spMkLst>
        </pc:spChg>
        <pc:spChg chg="add mod">
          <ac:chgData name="Lucas Nascimento da Motta" userId="3e949821-8172-4e0b-bfad-acec1329a829" providerId="ADAL" clId="{F4691841-E9F9-479A-A008-F5C778BBE464}" dt="2025-01-27T18:46:06.694" v="1106" actId="20577"/>
          <ac:spMkLst>
            <pc:docMk/>
            <pc:sldMk cId="1385553969" sldId="302"/>
            <ac:spMk id="54" creationId="{F366607C-4FA7-C28A-3D36-FB402EBC4D27}"/>
          </ac:spMkLst>
        </pc:sp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2" creationId="{8D40FDDB-740D-DAE9-CA5F-9441E74FDA4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3" creationId="{40275C8F-51AA-192B-9FF9-835F43CBBE0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4" creationId="{5A89BAC3-3F9C-774C-BB05-76D68BAAEE55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5" creationId="{DF0F13BE-B073-9891-E7A1-85E271F5BB88}"/>
          </ac:cxnSpMkLst>
        </pc:cxnChg>
        <pc:cxnChg chg="add mod">
          <ac:chgData name="Lucas Nascimento da Motta" userId="3e949821-8172-4e0b-bfad-acec1329a829" providerId="ADAL" clId="{F4691841-E9F9-479A-A008-F5C778BBE464}" dt="2025-01-27T18:45:36.662" v="1080" actId="1076"/>
          <ac:cxnSpMkLst>
            <pc:docMk/>
            <pc:sldMk cId="1385553969" sldId="302"/>
            <ac:cxnSpMk id="21" creationId="{82718CFA-73B3-CA95-D036-221CDA6516C1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2" creationId="{964286A9-3980-5870-3977-7A7D1BF29469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3" creationId="{F12386E5-8485-BB5F-1743-4243C1A829E3}"/>
          </ac:cxnSpMkLst>
        </pc:cxnChg>
        <pc:cxnChg chg="add del mod">
          <ac:chgData name="Lucas Nascimento da Motta" userId="3e949821-8172-4e0b-bfad-acec1329a829" providerId="ADAL" clId="{F4691841-E9F9-479A-A008-F5C778BBE464}" dt="2025-01-27T18:44:31.015" v="1058" actId="478"/>
          <ac:cxnSpMkLst>
            <pc:docMk/>
            <pc:sldMk cId="1385553969" sldId="302"/>
            <ac:cxnSpMk id="24" creationId="{D0F50296-C556-FC05-B6AE-637487FA6D54}"/>
          </ac:cxnSpMkLst>
        </pc:cxnChg>
        <pc:cxnChg chg="add del mod">
          <ac:chgData name="Lucas Nascimento da Motta" userId="3e949821-8172-4e0b-bfad-acec1329a829" providerId="ADAL" clId="{F4691841-E9F9-479A-A008-F5C778BBE464}" dt="2025-01-27T18:45:29.510" v="1078" actId="478"/>
          <ac:cxnSpMkLst>
            <pc:docMk/>
            <pc:sldMk cId="1385553969" sldId="302"/>
            <ac:cxnSpMk id="48" creationId="{8BF6295F-71ED-DEBD-790E-3A660C21E814}"/>
          </ac:cxnSpMkLst>
        </pc:cxnChg>
        <pc:cxnChg chg="add mod">
          <ac:chgData name="Lucas Nascimento da Motta" userId="3e949821-8172-4e0b-bfad-acec1329a829" providerId="ADAL" clId="{F4691841-E9F9-479A-A008-F5C778BBE464}" dt="2025-01-27T18:45:52.843" v="1085" actId="13822"/>
          <ac:cxnSpMkLst>
            <pc:docMk/>
            <pc:sldMk cId="1385553969" sldId="302"/>
            <ac:cxnSpMk id="53" creationId="{48404102-68D4-4E47-8DB1-23FBD43A4108}"/>
          </ac:cxnSpMkLst>
        </pc:cxnChg>
      </pc:sldChg>
      <pc:sldChg chg="modSp mod">
        <pc:chgData name="Lucas Nascimento da Motta" userId="3e949821-8172-4e0b-bfad-acec1329a829" providerId="ADAL" clId="{F4691841-E9F9-479A-A008-F5C778BBE464}" dt="2025-01-27T17:36:43.359" v="57" actId="20577"/>
        <pc:sldMkLst>
          <pc:docMk/>
          <pc:sldMk cId="1277611629" sldId="327"/>
        </pc:sldMkLst>
        <pc:spChg chg="mod">
          <ac:chgData name="Lucas Nascimento da Motta" userId="3e949821-8172-4e0b-bfad-acec1329a829" providerId="ADAL" clId="{F4691841-E9F9-479A-A008-F5C778BBE464}" dt="2025-01-27T17:36:43.359" v="57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DDF10-21C6-CAD4-2708-BB7245D037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115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Lucas Motta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data and work with it the following steps were performed: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for ‘Payload Mass’ with the average value (on API data)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each column’s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and describe unique values for the following columns: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called ‘Class’ where: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First stage did not land successfully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First stage landed successfully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file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through two processes: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Wikipedia page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processes can be summarized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External call (API or URL)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and filter desired data from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 and create the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dataset on a CSV file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data collection was done through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GET request and response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Json to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to collect desired input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data to build a data frame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frame to include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API call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92A6C2-6A9B-1EFA-4DFB-89D051C6ECF9}"/>
              </a:ext>
            </a:extLst>
          </p:cNvPr>
          <p:cNvSpPr/>
          <p:nvPr/>
        </p:nvSpPr>
        <p:spPr>
          <a:xfrm>
            <a:off x="6079762" y="2631440"/>
            <a:ext cx="1197022" cy="63652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SpaceX</a:t>
            </a:r>
            <a:r>
              <a:rPr lang="pt-BR" sz="1400" dirty="0">
                <a:solidFill>
                  <a:schemeClr val="tx1"/>
                </a:solidFill>
              </a:rPr>
              <a:t> API GET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A0D0-C28C-787B-6006-B1D4B8DB66E2}"/>
              </a:ext>
            </a:extLst>
          </p:cNvPr>
          <p:cNvSpPr/>
          <p:nvPr/>
        </p:nvSpPr>
        <p:spPr>
          <a:xfrm>
            <a:off x="6057219" y="3686454"/>
            <a:ext cx="1242108" cy="55177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D353A-5035-E395-CB91-31423C32F340}"/>
              </a:ext>
            </a:extLst>
          </p:cNvPr>
          <p:cNvSpPr/>
          <p:nvPr/>
        </p:nvSpPr>
        <p:spPr>
          <a:xfrm>
            <a:off x="6056592" y="4521912"/>
            <a:ext cx="1241586" cy="75253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F14CF-47F6-3C19-3C4D-5CCF7D7C3860}"/>
              </a:ext>
            </a:extLst>
          </p:cNvPr>
          <p:cNvSpPr/>
          <p:nvPr/>
        </p:nvSpPr>
        <p:spPr>
          <a:xfrm>
            <a:off x="8085291" y="3586076"/>
            <a:ext cx="1354701" cy="75253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Specify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the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15674-834A-0226-5659-FE260869D0FE}"/>
              </a:ext>
            </a:extLst>
          </p:cNvPr>
          <p:cNvSpPr/>
          <p:nvPr/>
        </p:nvSpPr>
        <p:spPr>
          <a:xfrm>
            <a:off x="7866209" y="5422492"/>
            <a:ext cx="1792866" cy="50986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lists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be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filled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B2FF0-1CF5-D9C7-7E0F-E56E4F5DB1E2}"/>
              </a:ext>
            </a:extLst>
          </p:cNvPr>
          <p:cNvSpPr/>
          <p:nvPr/>
        </p:nvSpPr>
        <p:spPr>
          <a:xfrm>
            <a:off x="7913616" y="4523177"/>
            <a:ext cx="1698052" cy="75253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C984E-BE2F-B2E8-02C2-355B1E8BDDF4}"/>
              </a:ext>
            </a:extLst>
          </p:cNvPr>
          <p:cNvSpPr/>
          <p:nvPr/>
        </p:nvSpPr>
        <p:spPr>
          <a:xfrm>
            <a:off x="10027206" y="4448659"/>
            <a:ext cx="1194848" cy="90156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168EF-F730-A423-625F-D2F4E05D5C24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762642" y="5275709"/>
            <a:ext cx="0" cy="14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4F1FAF-0099-07C4-3C0C-BD17306C01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678273" y="3267961"/>
            <a:ext cx="0" cy="41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0A2408-E0BD-84AD-E6A2-60C4C890DF3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7298178" y="4898179"/>
            <a:ext cx="615438" cy="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32276-2D6B-83F1-EEA5-E8F76C3D5AF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762642" y="4338607"/>
            <a:ext cx="0" cy="184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E9A26-ED63-9FD0-76E2-D73C47514C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611668" y="4899443"/>
            <a:ext cx="415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28FFA-CBFE-7A3A-CA33-65FE804BAD59}"/>
              </a:ext>
            </a:extLst>
          </p:cNvPr>
          <p:cNvSpPr/>
          <p:nvPr/>
        </p:nvSpPr>
        <p:spPr>
          <a:xfrm>
            <a:off x="10074397" y="3075045"/>
            <a:ext cx="1100465" cy="102131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Filter data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include </a:t>
            </a:r>
            <a:r>
              <a:rPr lang="pt-BR" sz="1400" dirty="0" err="1">
                <a:solidFill>
                  <a:schemeClr val="tx1"/>
                </a:solidFill>
              </a:rPr>
              <a:t>only</a:t>
            </a:r>
            <a:r>
              <a:rPr lang="pt-BR" sz="1400" dirty="0">
                <a:solidFill>
                  <a:schemeClr val="tx1"/>
                </a:solidFill>
              </a:rPr>
              <a:t> Falcon 9 </a:t>
            </a:r>
            <a:r>
              <a:rPr lang="pt-BR" sz="1400" dirty="0" err="1">
                <a:solidFill>
                  <a:schemeClr val="tx1"/>
                </a:solidFill>
              </a:rPr>
              <a:t>launches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665660-F249-6AA7-26BB-A8E60D1DF37F}"/>
              </a:ext>
            </a:extLst>
          </p:cNvPr>
          <p:cNvCxnSpPr>
            <a:stCxn id="14" idx="0"/>
            <a:endCxn id="21" idx="2"/>
          </p:cNvCxnSpPr>
          <p:nvPr/>
        </p:nvCxnSpPr>
        <p:spPr>
          <a:xfrm flipV="1">
            <a:off x="10624630" y="4096364"/>
            <a:ext cx="0" cy="35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C22334-6C68-4E4D-0AD5-718918BD1B6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6677385" y="4238227"/>
            <a:ext cx="888" cy="28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itle 1">
            <a:extLst>
              <a:ext uri="{FF2B5EF4-FFF2-40B4-BE49-F238E27FC236}">
                <a16:creationId xmlns:a16="http://schemas.microsoft.com/office/drawing/2014/main" id="{C56A88F6-129E-BE1E-01A4-89D6158A7641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API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Webscraping for data collection was done through the following 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 request from Wiki Page’s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 names’ extraction from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Frame creation by HTML tables parsing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Webscraping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165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C73138-4FB4-E861-E03B-55FEEDA69793}"/>
              </a:ext>
            </a:extLst>
          </p:cNvPr>
          <p:cNvSpPr/>
          <p:nvPr/>
        </p:nvSpPr>
        <p:spPr>
          <a:xfrm>
            <a:off x="6352698" y="3402095"/>
            <a:ext cx="919163" cy="72680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URL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B7086-7572-97AC-BEB2-4A0D630FCA53}"/>
              </a:ext>
            </a:extLst>
          </p:cNvPr>
          <p:cNvSpPr/>
          <p:nvPr/>
        </p:nvSpPr>
        <p:spPr>
          <a:xfrm>
            <a:off x="6096000" y="4460966"/>
            <a:ext cx="1432560" cy="69093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names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F5B06-B4C9-D57C-CA3D-BC885AA9AF92}"/>
              </a:ext>
            </a:extLst>
          </p:cNvPr>
          <p:cNvSpPr/>
          <p:nvPr/>
        </p:nvSpPr>
        <p:spPr>
          <a:xfrm>
            <a:off x="7974212" y="4304471"/>
            <a:ext cx="1432561" cy="100392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data frame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HTML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04FCB-6EA2-CDAB-2150-2C7A98534E52}"/>
              </a:ext>
            </a:extLst>
          </p:cNvPr>
          <p:cNvSpPr/>
          <p:nvPr/>
        </p:nvSpPr>
        <p:spPr>
          <a:xfrm>
            <a:off x="9746106" y="4258747"/>
            <a:ext cx="1441314" cy="10953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given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2298F-7603-2B07-66AD-42CCA69F8E12}"/>
              </a:ext>
            </a:extLst>
          </p:cNvPr>
          <p:cNvSpPr/>
          <p:nvPr/>
        </p:nvSpPr>
        <p:spPr>
          <a:xfrm>
            <a:off x="9848447" y="3044203"/>
            <a:ext cx="1236631" cy="83881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18CFA-73B3-CA95-D036-221CDA6516C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12280" y="4128903"/>
            <a:ext cx="0" cy="33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286A9-3980-5870-3977-7A7D1BF2946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528560" y="4806435"/>
            <a:ext cx="445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2386E5-8485-BB5F-1743-4243C1A829E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406773" y="4806435"/>
            <a:ext cx="3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404102-68D4-4E47-8DB1-23FBD43A4108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10466763" y="3883015"/>
            <a:ext cx="0" cy="37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F366607C-4FA7-C28A-3D36-FB402EBC4D27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Webscraping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1513</Words>
  <Application>Microsoft Office PowerPoint</Application>
  <PresentationFormat>Widescreen</PresentationFormat>
  <Paragraphs>265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Lucas Nascimento da Motta</cp:lastModifiedBy>
  <cp:revision>198</cp:revision>
  <dcterms:created xsi:type="dcterms:W3CDTF">2021-04-29T18:58:34Z</dcterms:created>
  <dcterms:modified xsi:type="dcterms:W3CDTF">2025-01-27T19:49:17Z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2025-01-27T17:36:03Z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9cf04b2d-e5d4-4b4a-8695-cc581bbab064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